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76473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186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3654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8069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2477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4128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7314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694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9232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6489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355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461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45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65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3513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392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617A8-136C-44E7-8FB3-B77AB57DFE8D}" type="datetimeFigureOut">
              <a:rPr lang="es-CO" smtClean="0"/>
              <a:t>18/05/2020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84E0555-3F6B-4D98-9EFE-CA53A7723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1069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es.wikipedia.org/wiki/Guion_gr%C3%A1fico#/media/Archivo:Painted_Naxi_panel.jpe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blog.ida.cl/experiencia-de-usuario/storyboard-en-diseno-ux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D3C42307-2641-46A5-8D61-DFDCD7622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>
                <a:latin typeface="Arial Black" panose="020B0A04020102020204" pitchFamily="34" charset="0"/>
              </a:rPr>
              <a:t>Ideas para la grabación del guion 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C5CB32-ECB8-41D3-A0FD-9F6D1111E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2000" dirty="0">
                <a:latin typeface="Arial Black" panose="020B0A04020102020204" pitchFamily="34" charset="0"/>
              </a:rPr>
              <a:t>Agenda</a:t>
            </a:r>
          </a:p>
          <a:p>
            <a:r>
              <a:rPr lang="es-CO" sz="2000" dirty="0">
                <a:latin typeface="Arial Black" panose="020B0A04020102020204" pitchFamily="34" charset="0"/>
              </a:rPr>
              <a:t>1. ingreso y saludo</a:t>
            </a:r>
          </a:p>
          <a:p>
            <a:r>
              <a:rPr lang="es-CO" sz="2000" dirty="0">
                <a:latin typeface="Arial Black" panose="020B0A04020102020204" pitchFamily="34" charset="0"/>
              </a:rPr>
              <a:t>2. Repaso de guion literario</a:t>
            </a:r>
          </a:p>
          <a:p>
            <a:r>
              <a:rPr lang="es-CO" sz="2000" dirty="0">
                <a:latin typeface="Arial Black" panose="020B0A04020102020204" pitchFamily="34" charset="0"/>
              </a:rPr>
              <a:t>Otros guiones: Técnico, </a:t>
            </a:r>
            <a:r>
              <a:rPr lang="es-CO" sz="2000" dirty="0" err="1">
                <a:latin typeface="Arial Black" panose="020B0A04020102020204" pitchFamily="34" charset="0"/>
              </a:rPr>
              <a:t>story</a:t>
            </a:r>
            <a:r>
              <a:rPr lang="es-CO" sz="2000" dirty="0">
                <a:latin typeface="Arial Black" panose="020B0A04020102020204" pitchFamily="34" charset="0"/>
              </a:rPr>
              <a:t> </a:t>
            </a:r>
            <a:r>
              <a:rPr lang="es-CO" sz="2000" dirty="0" err="1">
                <a:latin typeface="Arial Black" panose="020B0A04020102020204" pitchFamily="34" charset="0"/>
              </a:rPr>
              <a:t>board</a:t>
            </a:r>
            <a:r>
              <a:rPr lang="es-CO" sz="2000" dirty="0">
                <a:latin typeface="Arial Black" panose="020B0A04020102020204" pitchFamily="34" charset="0"/>
              </a:rPr>
              <a:t> </a:t>
            </a:r>
          </a:p>
          <a:p>
            <a:r>
              <a:rPr lang="es-CO" sz="2000" dirty="0">
                <a:latin typeface="Arial Black" panose="020B0A04020102020204" pitchFamily="34" charset="0"/>
              </a:rPr>
              <a:t>3. El rodaje o grabación </a:t>
            </a:r>
          </a:p>
        </p:txBody>
      </p:sp>
    </p:spTree>
    <p:extLst>
      <p:ext uri="{BB962C8B-B14F-4D97-AF65-F5344CB8AC3E}">
        <p14:creationId xmlns:p14="http://schemas.microsoft.com/office/powerpoint/2010/main" val="1529905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6C09A1-8DF0-422E-B37C-DEA88BCFE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>
                <a:latin typeface="Arial Black" panose="020B0A04020102020204" pitchFamily="34" charset="0"/>
              </a:rPr>
              <a:t>El guion técnico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499F83-6916-4699-92BE-B6E863539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0017"/>
            <a:ext cx="8596668" cy="4411345"/>
          </a:xfrm>
        </p:spPr>
        <p:txBody>
          <a:bodyPr>
            <a:normAutofit lnSpcReduction="10000"/>
          </a:bodyPr>
          <a:lstStyle/>
          <a:p>
            <a:r>
              <a:rPr lang="es-CO" sz="2000" dirty="0">
                <a:latin typeface="Arial Black" panose="020B0A04020102020204" pitchFamily="34" charset="0"/>
              </a:rPr>
              <a:t>Un guion técnico permite visualizar los movimientos y posiciones de cámara, actores y objetos en un PLANO predeterminado.</a:t>
            </a:r>
          </a:p>
          <a:p>
            <a:r>
              <a:rPr lang="es-CO" sz="2000" dirty="0">
                <a:latin typeface="Arial Black" panose="020B0A04020102020204" pitchFamily="34" charset="0"/>
              </a:rPr>
              <a:t> Permite desglosar por toma o tomas cada elemento de una escena dependiendo de la originalidad, creatividad y/o destrezas del director. </a:t>
            </a:r>
          </a:p>
          <a:p>
            <a:r>
              <a:rPr lang="es-CO" sz="2000" dirty="0">
                <a:latin typeface="Arial Black" panose="020B0A04020102020204" pitchFamily="34" charset="0"/>
              </a:rPr>
              <a:t>Permite definir los principales elementos de utilería y/o necesidades del plano.</a:t>
            </a:r>
          </a:p>
          <a:p>
            <a:r>
              <a:rPr lang="es-CO" sz="2000" dirty="0">
                <a:latin typeface="Arial Black" panose="020B0A04020102020204" pitchFamily="34" charset="0"/>
              </a:rPr>
              <a:t>Permite la organización de cada departamento de acuerdo a las necesidades del guion técnico.</a:t>
            </a:r>
          </a:p>
          <a:p>
            <a:r>
              <a:rPr lang="es-CO" sz="2000" dirty="0">
                <a:latin typeface="Arial Black" panose="020B0A04020102020204" pitchFamily="34" charset="0"/>
              </a:rPr>
              <a:t> Se puede realizar un presupuesto real a partir de las necesidades técnicas. Permite una comunicación fluida entre cada departamento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32100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F7E6BC-463E-4F09-842B-F7AFAE2AE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95131"/>
            <a:ext cx="8596668" cy="524623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CO" sz="3200" dirty="0">
                <a:solidFill>
                  <a:schemeClr val="accent1"/>
                </a:solidFill>
                <a:latin typeface="Arial Black" panose="020B0A04020102020204" pitchFamily="34" charset="0"/>
              </a:rPr>
              <a:t>Storyboard</a:t>
            </a:r>
          </a:p>
          <a:p>
            <a:r>
              <a:rPr lang="es-CO" dirty="0"/>
              <a:t> </a:t>
            </a:r>
            <a:r>
              <a:rPr lang="es-CO" sz="2000" dirty="0">
                <a:latin typeface="Arial Black" panose="020B0A04020102020204" pitchFamily="34" charset="0"/>
              </a:rPr>
              <a:t>Es un conjunto de ilustraciones mostradas en secuencia con el objetivo de servir de guía para entender una historia, para previsualizar una </a:t>
            </a:r>
            <a:r>
              <a:rPr lang="es-CO" sz="2000" dirty="0">
                <a:solidFill>
                  <a:schemeClr val="tx1"/>
                </a:solidFill>
                <a:latin typeface="Arial Black" panose="020B0A04020102020204" pitchFamily="34" charset="0"/>
              </a:rPr>
              <a:t>animación</a:t>
            </a:r>
            <a:r>
              <a:rPr lang="es-CO" sz="2000" dirty="0">
                <a:latin typeface="Arial Black" panose="020B0A04020102020204" pitchFamily="34" charset="0"/>
              </a:rPr>
              <a:t> o seguir la estructura de una </a:t>
            </a:r>
            <a:r>
              <a:rPr lang="es-CO" sz="2000" dirty="0">
                <a:solidFill>
                  <a:schemeClr val="tx1"/>
                </a:solidFill>
                <a:latin typeface="Arial Black" panose="020B0A04020102020204" pitchFamily="34" charset="0"/>
              </a:rPr>
              <a:t>película </a:t>
            </a:r>
            <a:r>
              <a:rPr lang="es-CO" sz="2000" dirty="0">
                <a:latin typeface="Arial Black" panose="020B0A04020102020204" pitchFamily="34" charset="0"/>
              </a:rPr>
              <a:t>antes de realizarse o filmarse. El </a:t>
            </a:r>
            <a:r>
              <a:rPr lang="es-CO" sz="2000" i="1" dirty="0">
                <a:latin typeface="Arial Black" panose="020B0A04020102020204" pitchFamily="34" charset="0"/>
              </a:rPr>
              <a:t>storyboard</a:t>
            </a:r>
            <a:r>
              <a:rPr lang="es-CO" sz="2000" dirty="0">
                <a:latin typeface="Arial Black" panose="020B0A04020102020204" pitchFamily="34" charset="0"/>
              </a:rPr>
              <a:t> es el modo de previsualización que constituye el modo habitual de preproducción en la industria fílmica.</a:t>
            </a:r>
          </a:p>
          <a:p>
            <a:r>
              <a:rPr lang="es-CO" sz="2000" dirty="0">
                <a:latin typeface="Arial Black" panose="020B0A04020102020204" pitchFamily="34" charset="0"/>
              </a:rPr>
              <a:t>Su función es narrar la historia con pocas (O muchas, dependiendo del dibujante) imágenes secuenciadas y acompañadas de textos, sirve de guía para la realización de una película, incluye el detalle de los planos, personajes, duración del rodaje y un breve recuento de lo que está sucediendo en la toma, que sirve de guía para todos los que participan en la producción y posproducción de la cinta.</a:t>
            </a:r>
          </a:p>
        </p:txBody>
      </p:sp>
    </p:spTree>
    <p:extLst>
      <p:ext uri="{BB962C8B-B14F-4D97-AF65-F5344CB8AC3E}">
        <p14:creationId xmlns:p14="http://schemas.microsoft.com/office/powerpoint/2010/main" val="4208233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B5D333-8FEF-4279-AEC5-78A82A1D7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1600" dirty="0">
                <a:hlinkClick r:id="rId2"/>
              </a:rPr>
              <a:t>https://es.wikipedia.org/wiki/Guion_gr%C3%A1fico#/media/Archivo:Painted_Naxi_panel.jpeg</a:t>
            </a:r>
            <a:endParaRPr lang="es-CO" sz="16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71C4748-EC8C-400F-9889-C4BC03483DF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364974"/>
            <a:ext cx="9261797" cy="5368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4042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396A78-4410-44A3-A5C2-488704866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93913"/>
            <a:ext cx="8596668" cy="5047449"/>
          </a:xfrm>
        </p:spPr>
        <p:txBody>
          <a:bodyPr>
            <a:normAutofit lnSpcReduction="10000"/>
          </a:bodyPr>
          <a:lstStyle/>
          <a:p>
            <a:pPr lvl="1"/>
            <a:r>
              <a:rPr lang="es-CO" sz="2000" dirty="0">
                <a:solidFill>
                  <a:schemeClr val="tx1"/>
                </a:solidFill>
                <a:latin typeface="Arial Black" panose="020B0A04020102020204" pitchFamily="34" charset="0"/>
              </a:rPr>
              <a:t>La creación del </a:t>
            </a:r>
            <a:r>
              <a:rPr lang="es-CO" sz="2000" i="1" dirty="0">
                <a:solidFill>
                  <a:schemeClr val="tx1"/>
                </a:solidFill>
                <a:latin typeface="Arial Black" panose="020B0A04020102020204" pitchFamily="34" charset="0"/>
              </a:rPr>
              <a:t>storyboard</a:t>
            </a:r>
            <a:r>
              <a:rPr lang="es-CO" sz="2000" dirty="0">
                <a:solidFill>
                  <a:schemeClr val="tx1"/>
                </a:solidFill>
                <a:latin typeface="Arial Black" panose="020B0A04020102020204" pitchFamily="34" charset="0"/>
              </a:rPr>
              <a:t> se atribuye a Georges Méliès.​ El proceso de </a:t>
            </a:r>
            <a:r>
              <a:rPr lang="es-CO" sz="2000" i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storyboarding</a:t>
            </a:r>
            <a:r>
              <a:rPr lang="es-CO" sz="2000" dirty="0">
                <a:solidFill>
                  <a:schemeClr val="tx1"/>
                </a:solidFill>
                <a:latin typeface="Arial Black" panose="020B0A04020102020204" pitchFamily="34" charset="0"/>
              </a:rPr>
              <a:t>, en la forma que se conoce hoy, fue desarrollado por </a:t>
            </a:r>
            <a:r>
              <a:rPr lang="es-CO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Webb</a:t>
            </a:r>
            <a:r>
              <a:rPr lang="es-CO" sz="2000" dirty="0">
                <a:solidFill>
                  <a:schemeClr val="tx1"/>
                </a:solidFill>
                <a:latin typeface="Arial Black" panose="020B0A04020102020204" pitchFamily="34" charset="0"/>
              </a:rPr>
              <a:t> Smith en el estudio de Walt Disney durante principios de los años 1930, después de varios años de procesos similares que fueron empleados en Disney y en otros estudios de animación. El </a:t>
            </a:r>
            <a:r>
              <a:rPr lang="es-CO" sz="2000" i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storyboarding</a:t>
            </a:r>
            <a:r>
              <a:rPr lang="es-CO" sz="2000" dirty="0">
                <a:solidFill>
                  <a:schemeClr val="tx1"/>
                </a:solidFill>
                <a:latin typeface="Arial Black" panose="020B0A04020102020204" pitchFamily="34" charset="0"/>
              </a:rPr>
              <a:t> se hizo popular en la producción de películas de acción viva durante principios de los años 1940.</a:t>
            </a:r>
          </a:p>
          <a:p>
            <a:pPr lvl="1"/>
            <a:r>
              <a:rPr lang="es-CO" sz="2000" dirty="0">
                <a:solidFill>
                  <a:schemeClr val="tx1"/>
                </a:solidFill>
                <a:latin typeface="Arial Black" panose="020B0A04020102020204" pitchFamily="34" charset="0"/>
              </a:rPr>
              <a:t>En la creación de una película con cualquier grado de fidelidad a una escritura, un </a:t>
            </a:r>
            <a:r>
              <a:rPr lang="es-CO" sz="2000" i="1" dirty="0">
                <a:solidFill>
                  <a:schemeClr val="tx1"/>
                </a:solidFill>
                <a:latin typeface="Arial Black" panose="020B0A04020102020204" pitchFamily="34" charset="0"/>
              </a:rPr>
              <a:t>storyboard</a:t>
            </a:r>
            <a:r>
              <a:rPr lang="es-CO" sz="2000" dirty="0">
                <a:solidFill>
                  <a:schemeClr val="tx1"/>
                </a:solidFill>
                <a:latin typeface="Arial Black" panose="020B0A04020102020204" pitchFamily="34" charset="0"/>
              </a:rPr>
              <a:t> proporciona una disposición visual de acontecimientos tal como deben ser vistos por el objetivo de la cámara. En el proceso de </a:t>
            </a:r>
            <a:r>
              <a:rPr lang="es-CO" sz="2000" i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storyboarding</a:t>
            </a:r>
            <a:r>
              <a:rPr lang="es-CO" sz="2000" dirty="0">
                <a:solidFill>
                  <a:schemeClr val="tx1"/>
                </a:solidFill>
                <a:latin typeface="Arial Black" panose="020B0A04020102020204" pitchFamily="34" charset="0"/>
              </a:rPr>
              <a:t>, los detalles más técnicos complicados en el trabajo de una película pueden ser descritos de manera eficiente en el cuadro (la imagen), o en la anotación al pie del mismo.</a:t>
            </a:r>
          </a:p>
          <a:p>
            <a:pPr lvl="1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19830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807DC5-1A25-4B1E-9436-A73A0B687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3096"/>
          </a:xfrm>
        </p:spPr>
        <p:txBody>
          <a:bodyPr>
            <a:normAutofit/>
          </a:bodyPr>
          <a:lstStyle/>
          <a:p>
            <a:r>
              <a:rPr lang="es-CO" sz="1600" dirty="0">
                <a:hlinkClick r:id="rId2"/>
              </a:rPr>
              <a:t>https://blog.ida.cl/experiencia-de-usuario/storyboard-en-diseno-ux/</a:t>
            </a:r>
            <a:endParaRPr lang="es-CO" sz="1600" dirty="0"/>
          </a:p>
        </p:txBody>
      </p:sp>
      <p:pic>
        <p:nvPicPr>
          <p:cNvPr id="2050" name="Picture 2" descr="Storyboard y diseño UX: la importancia de los guiones gráficos ...">
            <a:extLst>
              <a:ext uri="{FF2B5EF4-FFF2-40B4-BE49-F238E27FC236}">
                <a16:creationId xmlns:a16="http://schemas.microsoft.com/office/drawing/2014/main" id="{56E43FAF-1544-40AC-9549-EC0533FA81B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653" y="1311965"/>
            <a:ext cx="9011478" cy="5791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16751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</TotalTime>
  <Words>459</Words>
  <Application>Microsoft Office PowerPoint</Application>
  <PresentationFormat>Panorámica</PresentationFormat>
  <Paragraphs>19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Trebuchet MS</vt:lpstr>
      <vt:lpstr>Wingdings 3</vt:lpstr>
      <vt:lpstr>Faceta</vt:lpstr>
      <vt:lpstr>Ideas para la grabación del guion </vt:lpstr>
      <vt:lpstr>El guion técnico</vt:lpstr>
      <vt:lpstr>Presentación de PowerPoint</vt:lpstr>
      <vt:lpstr>https://es.wikipedia.org/wiki/Guion_gr%C3%A1fico#/media/Archivo:Painted_Naxi_panel.jpeg</vt:lpstr>
      <vt:lpstr>Presentación de PowerPoint</vt:lpstr>
      <vt:lpstr>https://blog.ida.cl/experiencia-de-usuario/storyboard-en-diseno-ux/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Ideas para la grabación del guion</dc:title>
  <dc:creator>Gloria Amparo Deossa Quiroz</dc:creator>
  <cp:lastModifiedBy>Gloria Amparo Deossa Quiroz</cp:lastModifiedBy>
  <cp:revision>6</cp:revision>
  <dcterms:created xsi:type="dcterms:W3CDTF">2020-05-18T19:51:53Z</dcterms:created>
  <dcterms:modified xsi:type="dcterms:W3CDTF">2020-05-18T21:20:30Z</dcterms:modified>
</cp:coreProperties>
</file>